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1" r:id="rId3"/>
    <p:sldId id="277" r:id="rId4"/>
    <p:sldId id="273" r:id="rId5"/>
    <p:sldId id="264" r:id="rId6"/>
    <p:sldId id="265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659A3-D613-4A07-AD11-EA1872510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7986E-793F-4E64-A249-FF20A30F9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1550B-62BC-466E-B78D-0312F2FA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F8880-91F3-4104-906D-BC02EAD3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D4AE0-C58D-40CB-8D5A-5E9EAE36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299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695B-AF9B-404B-970A-50B9F945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6FAF3-27B3-4971-9AD0-777BE3EB0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F5429-B7EA-45F6-BDF1-E46918EC2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3C81F-403A-42E3-9E47-7DCA0FDA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95CD8-219C-41E3-9163-2EDAA8EA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67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09E756-F9A9-4118-A6C7-23AB2CD30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1E785-121C-4564-9D80-C7070A88B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63A3E-7668-41F9-9BAA-DC5F93305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580E0-BBEE-46FC-8F24-1730AD872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DBD9D-C0D4-4C36-8909-F0A72388D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119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EA97-EE53-4801-A74B-14AC43C08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F2A48-542A-4A2A-8735-27E6CDC94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0E0D1-A2AB-4233-8037-C1CCA351F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31A08-C64B-46DC-A0ED-BFFDC421F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D9798-2AFE-4AEB-A9C9-B1DB087D9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812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7134-0C27-4988-8B22-71E29814A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59517-6AA4-46AC-992A-64359845D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0A266-14D1-4D69-A375-8DA1FA84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78F81-4BBD-4F97-A179-70ABC436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1F8C5-369B-4A97-B131-67093CB54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529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498B5-8F65-4F31-952E-E3FDE411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5C699-61F8-4A41-9E95-C76E65D68F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8993A-2170-4DE9-BB43-275E07804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9CD08-24F9-4E65-BDE8-099E172C2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0C0A2-7AA6-4A4C-ABF6-1DDFC724E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9C1AB-30DC-4BCA-840B-A50BC947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067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DA060-0AF4-4818-A470-5C167B99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6BFC1-7B2F-49EA-B99B-B1A0F7EBF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5D0DD-771A-4F0D-AB45-6B6E59356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41F1E-41B8-42C5-8571-6954367C1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178D4D-7778-4CDF-9C9A-342FF013F7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AA08E1-8267-45E1-9534-CB7E16072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195CB-3A60-4926-87BF-509DC749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D03DE-4AE7-4BCA-8FC5-102B41F4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760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C3CD6-1A8D-4FC4-98A8-58262BEE3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D14058-3310-4344-8554-8FDE2E370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7802E2-5CC3-4B3C-8B56-90FD46AE8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A6867-17F7-4487-97A7-B5259B0F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957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3FB9E1-7606-486F-8E5A-50E2B3ABE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63BB6F-3617-43E5-B843-024B1951A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838837-1495-4F9E-9F96-B6249CC8B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745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A11B3-2DF6-4F83-A3D3-2A96E15A9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51575-B604-4D32-8BAA-F541B6A93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124C8-7C0D-411B-8CB3-DFD26510E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81416-4525-47A7-BD47-97FD32BC6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5520E-AA30-4D0D-99E7-2E41E56FF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1D14E-A243-401B-80A9-55E09EE6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321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B09D2-8F4A-48BC-9978-D9A081955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A9746-6338-4F14-BB18-2301C3DAE1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854FA-235E-494B-B050-87FB40316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C9EC3-7614-4571-A772-8B75A9A4F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72F75-816B-49CC-B4DB-9EA17810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F0668-06B8-4C44-A93D-BEB7335F9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779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A7A3CE-FE1F-4EC6-9F0C-44489E69B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B33ED-B963-4F26-8FC0-A81CFC74E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BA9E1-22AC-4159-AEC9-BCAE41F04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38E0-AB93-4715-AA71-A5357396EF71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C8339-09F9-4E6F-AD3E-5541C85D9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044F0-DE76-42C2-8913-B7F4666F8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8361D-2DA1-469D-9CE6-7BF6488A1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066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25DB60-FE1A-431C-B730-859A1B46C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847" y="491365"/>
            <a:ext cx="10223309" cy="551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31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4F20B4-7956-4289-816B-5EF6B7C5C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235" y="249927"/>
            <a:ext cx="10659987" cy="10572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24128" y="2182368"/>
            <a:ext cx="9241536" cy="23408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LÀM BÀI TRONG VỞ BÀI TẬP TỰ NHIÊN VÀ XÃ HỘI TRANG 57.58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44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D4106F-9A18-4F52-A55F-16C8BB621A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79" y="650099"/>
            <a:ext cx="9883877" cy="17318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D73D67-6651-4D27-97A7-575BA9938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956" y="2528711"/>
            <a:ext cx="9550400" cy="364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47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20E5BE-B54E-4921-A48A-8FEE41BDF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02" y="516466"/>
            <a:ext cx="9745587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38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F45858-0668-4B92-A376-9E083798E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789" y="1286934"/>
            <a:ext cx="9721559" cy="460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3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1466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</dc:creator>
  <cp:lastModifiedBy>DELL</cp:lastModifiedBy>
  <cp:revision>16</cp:revision>
  <dcterms:created xsi:type="dcterms:W3CDTF">2020-09-13T11:39:07Z</dcterms:created>
  <dcterms:modified xsi:type="dcterms:W3CDTF">2022-03-05T14:33:56Z</dcterms:modified>
</cp:coreProperties>
</file>